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46" r:id="rId4"/>
    <p:sldId id="367" r:id="rId5"/>
    <p:sldId id="368" r:id="rId6"/>
    <p:sldId id="370" r:id="rId7"/>
    <p:sldId id="371" r:id="rId8"/>
    <p:sldId id="372" r:id="rId9"/>
    <p:sldId id="373" r:id="rId10"/>
    <p:sldId id="369" r:id="rId11"/>
    <p:sldId id="362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2884" autoAdjust="0"/>
  </p:normalViewPr>
  <p:slideViewPr>
    <p:cSldViewPr snapToGrid="0">
      <p:cViewPr varScale="1">
        <p:scale>
          <a:sx n="86" d="100"/>
          <a:sy n="86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1CCC-108D-4F79-BA36-567265A84E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B2F2-5AB0-4002-8654-908E54CD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7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1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3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2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9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7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394D-BF6D-4492-81F7-3CF033C0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13D4B-9CF1-4E2D-9EAF-67717843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D385-7EA1-4F40-8752-7AA2EFE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4762-BD2C-4A7E-B6F8-F3D6A3DF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16D7C-E34C-4BEB-B684-0FD45240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C2D5-9CA1-4DD6-8682-260EFE8E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9D8B7-2680-42B9-9F40-50E3139B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6A298-24D3-42C7-914F-BD8B01E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6884A-3657-442D-A1E3-F97BDEC5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1F3B8-E351-41F8-9F67-E362940E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35AFD-B290-4537-98A7-2A05A3B0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B16A6-9B30-49FB-8CE7-30F154969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E8A9E-4693-4B3D-A749-FA7FFF57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9C3E8-36A8-45E6-97DC-0D36DFF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0A9C5-1E51-4277-959B-C5BB64D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1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E1253-00CB-47E7-8483-F015ED88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485F-6FCD-405A-A480-5D5CE3CE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A9D98-45ED-4518-8336-21F69433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00642-6824-4713-AEB3-1107F4D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146E2-9173-4460-BBEE-78C37A9F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7A16F-1AE4-4992-8A4D-50F3651F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CE734-5B3E-4B56-B4DB-8F455DD3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66B2-FE79-4E51-BFAE-DCA7FECF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ABFAF-7909-4B37-8A33-4EB2CF32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CAA5-36F7-49A5-897D-46A5FD3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3EE8-2C40-44B6-A3AE-775C3A4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78E85-B2C9-4FEA-8B72-263BD5EEE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4D50-A944-4FD7-9AE9-B04C5A2F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5103A-5003-460B-86D8-789FED0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E805-EE98-4266-8EDE-2C8527A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6D54A-A5B8-44FD-A1DE-76EAEF14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C66-3B84-4725-875F-AB2DE735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D4037-75EA-4D0D-995B-042E8F69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B709B-DA62-4BC1-8DF9-C6C9C6BE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8474F-0D89-4783-8760-4F4DF2380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6C864-77EE-4300-B6E2-3EBA14CB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9B803-7D7C-4727-B645-6E013485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3CD84F-16AE-473C-8DDF-777C5231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6F2B3-FA68-4042-8733-C6FC259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ACC7C-D514-40F6-AC2B-6561113C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9F9520-D070-4C85-B64E-9A794A42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CC0627-4486-490C-BEA5-E8F20DC6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55503-E3DB-4BC0-AA50-4AF807E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50741-DD26-4A4B-A64E-FDA7E44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EB376-2C0C-4BA2-AC36-DAC44CF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2780E-A8F4-4D46-BB50-19F14E2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6768-48C0-4438-BCFF-33BF543D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F7B5A-2058-4A03-858F-6974EA8F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20831-6655-49A5-A3A1-E34C5287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BEF8E-733E-4B1A-A68D-91E1EB5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83010-E245-4DED-A0A8-3B0C20DB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64CBC-4865-4D84-ACE5-C9117B5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7458-9734-4621-8B10-06647B4A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5B227-C067-4EA5-924B-B85C235A7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D02D2-96A2-4D3F-8DAD-D21CEF8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BD645-EF19-476E-8499-B3F5C421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B2499-835F-4354-B3CE-C704AAD4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B2696-6990-4C18-823F-C61BCF95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C7FD7-D7B7-498A-9477-AC55ECA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0F682-8539-4B59-8A2F-DE01955C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20C4-44CB-45C2-804D-86416A4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2DD2-6AB7-4376-A41B-71C1DA97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E1499-F583-4A05-B77E-6239288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FE4327-487F-4C14-B7DC-9960273CF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주간보고</a:t>
            </a:r>
            <a:r>
              <a:rPr lang="en-US" altLang="ko-KR" dirty="0"/>
              <a:t>(9.8~9.9)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F5E655-6427-4462-8250-E6FD2352B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/>
              <a:t>참가자</a:t>
            </a:r>
            <a:endParaRPr lang="en-US" altLang="ko-KR" dirty="0"/>
          </a:p>
          <a:p>
            <a:r>
              <a:rPr lang="ko-KR" altLang="en-US" dirty="0"/>
              <a:t>서울대 기계항공공학부</a:t>
            </a:r>
            <a:endParaRPr lang="en-US" altLang="ko-KR" dirty="0"/>
          </a:p>
          <a:p>
            <a:r>
              <a:rPr lang="ko-KR" altLang="en-US" dirty="0" err="1"/>
              <a:t>조훈호</a:t>
            </a:r>
            <a:r>
              <a:rPr lang="ko-KR" altLang="en-US" dirty="0"/>
              <a:t> </a:t>
            </a:r>
            <a:r>
              <a:rPr lang="en-US" altLang="ko-KR" dirty="0"/>
              <a:t>(2016-14218)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16A8F-A11A-424E-8F76-D3048696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5046980"/>
            <a:ext cx="1259840" cy="16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3F9599A-A386-4EF7-A200-503DB3E1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9.9: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	</a:t>
            </a:r>
            <a:r>
              <a:rPr lang="ko-KR" altLang="en-US" sz="1400" b="1" dirty="0"/>
              <a:t>실험 </a:t>
            </a:r>
            <a:r>
              <a:rPr lang="en-US" altLang="ko-KR" sz="1400" b="1" dirty="0"/>
              <a:t>909_offset_only_long</a:t>
            </a:r>
          </a:p>
          <a:p>
            <a:pPr marL="0" indent="0">
              <a:buNone/>
            </a:pPr>
            <a:r>
              <a:rPr lang="ko-KR" altLang="en-US" sz="1400" dirty="0"/>
              <a:t>한 </a:t>
            </a:r>
            <a:r>
              <a:rPr lang="en-US" altLang="ko-KR" sz="1400" dirty="0"/>
              <a:t>pin</a:t>
            </a:r>
            <a:r>
              <a:rPr lang="ko-KR" altLang="en-US" sz="1400" dirty="0"/>
              <a:t>에서만 전류 흘리도록</a:t>
            </a:r>
            <a:r>
              <a:rPr lang="en-US" altLang="ko-KR" sz="1400" dirty="0"/>
              <a:t>(8pin to 9pin) </a:t>
            </a:r>
            <a:r>
              <a:rPr lang="ko-KR" altLang="en-US" sz="1400" dirty="0"/>
              <a:t>고정시킨 후</a:t>
            </a:r>
            <a:r>
              <a:rPr lang="en-US" altLang="ko-KR" sz="1400" dirty="0"/>
              <a:t>, Load </a:t>
            </a:r>
            <a:r>
              <a:rPr lang="ko-KR" altLang="en-US" sz="1400" dirty="0"/>
              <a:t>인가 전</a:t>
            </a:r>
            <a:r>
              <a:rPr lang="en-US" altLang="ko-KR" sz="1400" dirty="0"/>
              <a:t>/ </a:t>
            </a:r>
            <a:r>
              <a:rPr lang="ko-KR" altLang="en-US" sz="1400" dirty="0"/>
              <a:t>후 </a:t>
            </a:r>
            <a:r>
              <a:rPr lang="en-US" altLang="ko-KR" sz="1400" dirty="0"/>
              <a:t>Data </a:t>
            </a:r>
            <a:r>
              <a:rPr lang="ko-KR" altLang="en-US" sz="1400" dirty="0"/>
              <a:t>얻어본 것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1000</a:t>
            </a:r>
            <a:r>
              <a:rPr lang="ko-KR" altLang="en-US" sz="1400" dirty="0"/>
              <a:t>개씩 </a:t>
            </a:r>
            <a:r>
              <a:rPr lang="en-US" altLang="ko-KR" sz="1400" dirty="0"/>
              <a:t>Data </a:t>
            </a:r>
            <a:r>
              <a:rPr lang="ko-KR" altLang="en-US" sz="1400" dirty="0"/>
              <a:t>끊어서</a:t>
            </a:r>
            <a:r>
              <a:rPr lang="en-US" altLang="ko-KR" sz="1400" dirty="0"/>
              <a:t>, </a:t>
            </a:r>
            <a:r>
              <a:rPr lang="ko-KR" altLang="en-US" sz="1400" dirty="0"/>
              <a:t>앞의 </a:t>
            </a:r>
            <a:r>
              <a:rPr lang="en-US" altLang="ko-KR" sz="1400" dirty="0"/>
              <a:t>High pass filter </a:t>
            </a:r>
            <a:r>
              <a:rPr lang="ko-KR" altLang="en-US" sz="1400" dirty="0"/>
              <a:t>적용 </a:t>
            </a:r>
            <a:r>
              <a:rPr lang="en-US" altLang="ko-KR" sz="1400" dirty="0"/>
              <a:t>&amp; RMS </a:t>
            </a:r>
            <a:r>
              <a:rPr lang="ko-KR" altLang="en-US" sz="1400" dirty="0"/>
              <a:t>구해서 진폭 구함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Left</a:t>
            </a:r>
            <a:r>
              <a:rPr lang="en-US" altLang="ko-KR" sz="1400" dirty="0"/>
              <a:t>: </a:t>
            </a:r>
            <a:r>
              <a:rPr lang="ko-KR" altLang="en-US" sz="1400" dirty="0"/>
              <a:t>이전 </a:t>
            </a:r>
            <a:r>
              <a:rPr lang="en-US" altLang="ko-KR" sz="1400" dirty="0"/>
              <a:t>data(Pin </a:t>
            </a:r>
            <a:r>
              <a:rPr lang="ko-KR" altLang="en-US" sz="1400" dirty="0"/>
              <a:t>바꿔주면서 전류 인가</a:t>
            </a:r>
            <a:r>
              <a:rPr lang="en-US" altLang="ko-KR" sz="1400" dirty="0"/>
              <a:t>)		</a:t>
            </a:r>
            <a:r>
              <a:rPr lang="en-US" altLang="ko-KR" sz="1400" b="1" dirty="0"/>
              <a:t>Middle</a:t>
            </a:r>
            <a:r>
              <a:rPr lang="en-US" altLang="ko-KR" sz="1400" dirty="0"/>
              <a:t>: </a:t>
            </a:r>
            <a:r>
              <a:rPr lang="ko-KR" altLang="en-US" sz="1400" dirty="0"/>
              <a:t>이번 실험</a:t>
            </a:r>
            <a:r>
              <a:rPr lang="en-US" altLang="ko-KR" sz="1400" dirty="0"/>
              <a:t>, Load </a:t>
            </a:r>
            <a:r>
              <a:rPr lang="ko-KR" altLang="en-US" sz="1400" dirty="0"/>
              <a:t>인가 </a:t>
            </a:r>
            <a:r>
              <a:rPr lang="en-US" altLang="ko-KR" sz="1400" dirty="0"/>
              <a:t>X		</a:t>
            </a:r>
            <a:r>
              <a:rPr lang="en-US" altLang="ko-KR" sz="1400" b="1" dirty="0"/>
              <a:t>Right</a:t>
            </a:r>
            <a:r>
              <a:rPr lang="en-US" altLang="ko-KR" sz="1400" dirty="0"/>
              <a:t>: </a:t>
            </a:r>
            <a:r>
              <a:rPr lang="ko-KR" altLang="en-US" sz="1400" dirty="0"/>
              <a:t>이번 실험</a:t>
            </a:r>
            <a:r>
              <a:rPr lang="en-US" altLang="ko-KR" sz="1400" dirty="0"/>
              <a:t>, Load </a:t>
            </a:r>
            <a:r>
              <a:rPr lang="ko-KR" altLang="en-US" sz="1400" dirty="0"/>
              <a:t>인가 </a:t>
            </a:r>
            <a:r>
              <a:rPr lang="en-US" altLang="ko-KR" sz="1400" dirty="0"/>
              <a:t>O</a:t>
            </a:r>
          </a:p>
          <a:p>
            <a:pPr marL="0" indent="0">
              <a:buNone/>
            </a:pPr>
            <a:r>
              <a:rPr lang="ko-KR" altLang="en-US" sz="1400" dirty="0"/>
              <a:t>결과분석</a:t>
            </a:r>
            <a:r>
              <a:rPr lang="en-US" altLang="ko-KR" sz="1400" dirty="0"/>
              <a:t>1: Pin </a:t>
            </a:r>
            <a:r>
              <a:rPr lang="ko-KR" altLang="en-US" sz="1400" dirty="0" err="1"/>
              <a:t>고정시</a:t>
            </a:r>
            <a:r>
              <a:rPr lang="ko-KR" altLang="en-US" sz="1400" dirty="0"/>
              <a:t> 데이터가 더 안정적 </a:t>
            </a:r>
            <a:r>
              <a:rPr lang="en-US" altLang="ko-KR" sz="1400" dirty="0"/>
              <a:t>-&gt; VCCS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신뢰성있는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일관성있는</a:t>
            </a:r>
            <a:r>
              <a:rPr lang="en-US" altLang="ko-KR" sz="1400" dirty="0"/>
              <a:t>) </a:t>
            </a:r>
            <a:r>
              <a:rPr lang="ko-KR" altLang="en-US" sz="1400" dirty="0"/>
              <a:t>전류를 흘려준다고 보기 어렵다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결과분석</a:t>
            </a:r>
            <a:r>
              <a:rPr lang="en-US" altLang="ko-KR" sz="1400" dirty="0"/>
              <a:t>2: Load </a:t>
            </a:r>
            <a:r>
              <a:rPr lang="ko-KR" altLang="en-US" sz="1400" dirty="0"/>
              <a:t>인가 후 전압 데이터의 변화보다</a:t>
            </a:r>
            <a:r>
              <a:rPr lang="en-US" altLang="ko-KR" sz="1400" dirty="0"/>
              <a:t>, Load</a:t>
            </a:r>
            <a:r>
              <a:rPr lang="ko-KR" altLang="en-US" sz="1400" dirty="0"/>
              <a:t>인가에서 나온 에러에 의한 변화가 더 </a:t>
            </a:r>
            <a:r>
              <a:rPr lang="ko-KR" altLang="en-US" sz="1400" dirty="0" err="1"/>
              <a:t>커보인다</a:t>
            </a:r>
            <a:r>
              <a:rPr lang="en-US" altLang="ko-KR" sz="1400" dirty="0"/>
              <a:t>..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E31535-9057-40E6-B8F8-0F4CAC71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9F52F9-4715-4C16-ADF7-0422301A4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8" t="33398" r="48811" b="15987"/>
          <a:stretch/>
        </p:blipFill>
        <p:spPr>
          <a:xfrm>
            <a:off x="3829242" y="3926617"/>
            <a:ext cx="3454124" cy="2733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E99AA1-35D0-4F2A-BA0A-D06800D57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0" t="34023" r="12779" b="15362"/>
          <a:stretch/>
        </p:blipFill>
        <p:spPr>
          <a:xfrm>
            <a:off x="8154496" y="3942153"/>
            <a:ext cx="3454124" cy="2733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38C271-A79A-43C7-9AC1-EDDCDF72F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50" t="33778" r="8379" b="13667"/>
          <a:stretch/>
        </p:blipFill>
        <p:spPr>
          <a:xfrm>
            <a:off x="654603" y="3942153"/>
            <a:ext cx="2303509" cy="25862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462ED3-1052-4AEA-8A45-1123B65EB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50350" y="181916"/>
            <a:ext cx="1612162" cy="16121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7AD50C-E529-43D4-856A-71E63CD6F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21826" y="181915"/>
            <a:ext cx="1612162" cy="16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63AC4-209B-432F-ABD6-99BE0F5E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BC8C4-007D-4876-9F85-9ADFEC118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에 </a:t>
            </a:r>
            <a:r>
              <a:rPr lang="en-US" altLang="ko-KR" dirty="0"/>
              <a:t>Offset </a:t>
            </a:r>
            <a:r>
              <a:rPr lang="ko-KR" altLang="en-US" dirty="0"/>
              <a:t>줘서 전압을 </a:t>
            </a:r>
            <a:r>
              <a:rPr lang="en-US" altLang="ko-KR" dirty="0"/>
              <a:t>3V ~ 1V</a:t>
            </a:r>
            <a:r>
              <a:rPr lang="ko-KR" altLang="en-US" dirty="0"/>
              <a:t>로 </a:t>
            </a:r>
            <a:r>
              <a:rPr lang="en-US" altLang="ko-KR" dirty="0"/>
              <a:t>Sine</a:t>
            </a:r>
            <a:r>
              <a:rPr lang="ko-KR" altLang="en-US" dirty="0"/>
              <a:t>형으로 </a:t>
            </a:r>
            <a:r>
              <a:rPr lang="ko-KR" altLang="en-US" dirty="0" err="1"/>
              <a:t>줘보기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성공적</a:t>
            </a:r>
            <a:r>
              <a:rPr lang="en-US" altLang="ko-KR" dirty="0"/>
              <a:t>! MUX </a:t>
            </a:r>
            <a:r>
              <a:rPr lang="ko-KR" altLang="en-US" dirty="0"/>
              <a:t>그대로 사용할 수 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2.  MUX </a:t>
            </a:r>
            <a:r>
              <a:rPr lang="ko-KR" altLang="en-US" dirty="0"/>
              <a:t>사용하지 말고</a:t>
            </a:r>
            <a:r>
              <a:rPr lang="en-US" altLang="ko-KR" dirty="0"/>
              <a:t>, </a:t>
            </a:r>
            <a:r>
              <a:rPr lang="ko-KR" altLang="en-US" dirty="0"/>
              <a:t>한 쌍의 </a:t>
            </a:r>
            <a:r>
              <a:rPr lang="en-US" altLang="ko-KR" dirty="0"/>
              <a:t>Pin</a:t>
            </a:r>
            <a:r>
              <a:rPr lang="ko-KR" altLang="en-US" dirty="0"/>
              <a:t>에만 전류 </a:t>
            </a:r>
            <a:r>
              <a:rPr lang="en-US" altLang="ko-KR" dirty="0"/>
              <a:t>Input</a:t>
            </a:r>
            <a:r>
              <a:rPr lang="ko-KR" altLang="en-US" dirty="0"/>
              <a:t>을 인가해주면서 나머지 전극에서의 값의 경향성 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Pin </a:t>
            </a:r>
            <a:r>
              <a:rPr lang="ko-KR" altLang="en-US" dirty="0"/>
              <a:t>바꿔줄 때 신뢰성 문제가 있다</a:t>
            </a:r>
            <a:r>
              <a:rPr lang="en-US" altLang="ko-KR" dirty="0"/>
              <a:t>.. VCCS</a:t>
            </a:r>
            <a:r>
              <a:rPr lang="ko-KR" altLang="en-US" dirty="0"/>
              <a:t>의 신뢰성 문제일듯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문제 요인</a:t>
            </a:r>
            <a:r>
              <a:rPr lang="en-US" altLang="ko-KR" dirty="0"/>
              <a:t>1. </a:t>
            </a:r>
            <a:r>
              <a:rPr lang="en-US" altLang="ko-KR" strike="sngStrike" dirty="0"/>
              <a:t>MUX,</a:t>
            </a:r>
            <a:r>
              <a:rPr lang="en-US" altLang="ko-KR" dirty="0"/>
              <a:t> 2. </a:t>
            </a:r>
            <a:r>
              <a:rPr lang="en-US" altLang="ko-KR" dirty="0" err="1"/>
              <a:t>Velostat</a:t>
            </a:r>
            <a:r>
              <a:rPr lang="en-US" altLang="ko-KR" dirty="0"/>
              <a:t>(</a:t>
            </a:r>
            <a:r>
              <a:rPr lang="ko-KR" altLang="en-US" dirty="0"/>
              <a:t>접근방식의 문제</a:t>
            </a:r>
            <a:r>
              <a:rPr lang="en-US" altLang="ko-KR" dirty="0"/>
              <a:t>) 3. </a:t>
            </a:r>
            <a:r>
              <a:rPr lang="en-US" altLang="ko-KR" b="1" dirty="0">
                <a:solidFill>
                  <a:srgbClr val="FF0000"/>
                </a:solidFill>
              </a:rPr>
              <a:t>VCCS</a:t>
            </a:r>
            <a:r>
              <a:rPr lang="ko-KR" altLang="en-US" b="1" dirty="0">
                <a:solidFill>
                  <a:srgbClr val="FF0000"/>
                </a:solidFill>
              </a:rPr>
              <a:t>의 작동 문제</a:t>
            </a:r>
          </a:p>
        </p:txBody>
      </p:sp>
    </p:spTree>
    <p:extLst>
      <p:ext uri="{BB962C8B-B14F-4D97-AF65-F5344CB8AC3E}">
        <p14:creationId xmlns:p14="http://schemas.microsoft.com/office/powerpoint/2010/main" val="226902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8948-A14B-45B0-9DEC-3B5B9005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46184-5CA2-4E5B-A40E-7CA1CE99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목 출근 계획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9</a:t>
            </a:r>
            <a:r>
              <a:rPr lang="ko-KR" altLang="en-US" sz="1600" dirty="0"/>
              <a:t>월 중순까지 </a:t>
            </a:r>
            <a:r>
              <a:rPr lang="en-US" altLang="ko-KR" sz="1600" dirty="0"/>
              <a:t>UROP </a:t>
            </a:r>
            <a:r>
              <a:rPr lang="ko-KR" altLang="en-US" sz="1600" dirty="0"/>
              <a:t>마무리 </a:t>
            </a:r>
            <a:r>
              <a:rPr lang="en-US" altLang="ko-KR" sz="1600" dirty="0"/>
              <a:t>&amp; </a:t>
            </a:r>
            <a:r>
              <a:rPr lang="ko-KR" altLang="en-US" sz="1600" dirty="0"/>
              <a:t>발표</a:t>
            </a:r>
            <a:r>
              <a:rPr lang="en-US" altLang="ko-KR" sz="1600" dirty="0"/>
              <a:t>(14</a:t>
            </a:r>
            <a:r>
              <a:rPr lang="ko-KR" altLang="en-US" sz="1600" dirty="0"/>
              <a:t>일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093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440C-3CBB-4E70-AEBA-8FB5E5A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주제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000" dirty="0" err="1"/>
              <a:t>Velostat</a:t>
            </a:r>
            <a:r>
              <a:rPr lang="ko-KR" altLang="en-US" sz="2000" dirty="0"/>
              <a:t>을 이용한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표면에 부착할 수 있는 </a:t>
            </a:r>
            <a:r>
              <a:rPr lang="en-US" altLang="ko-KR" sz="2000" dirty="0"/>
              <a:t>Tactile Sensor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연구의 목적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사람이 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Grasping </a:t>
            </a:r>
            <a:r>
              <a:rPr lang="ko-KR" altLang="en-US" sz="2000" dirty="0"/>
              <a:t>할 때</a:t>
            </a:r>
            <a:r>
              <a:rPr lang="en-US" altLang="ko-KR" sz="2000" dirty="0"/>
              <a:t>, Contact Point</a:t>
            </a:r>
            <a:r>
              <a:rPr lang="ko-KR" altLang="en-US" sz="2000" dirty="0"/>
              <a:t>가 어떻게 나타나는지에 대한 데이터를 수집할 수 있는 </a:t>
            </a:r>
            <a:r>
              <a:rPr lang="en-US" altLang="ko-KR" sz="2000" dirty="0"/>
              <a:t>sensor</a:t>
            </a:r>
            <a:r>
              <a:rPr lang="ko-KR" altLang="en-US" sz="2000" dirty="0"/>
              <a:t>를</a:t>
            </a:r>
            <a:r>
              <a:rPr lang="en-US" altLang="ko-KR" sz="2000" dirty="0"/>
              <a:t>, 1. </a:t>
            </a:r>
            <a:r>
              <a:rPr lang="ko-KR" altLang="en-US" sz="2000" dirty="0"/>
              <a:t>값싸게</a:t>
            </a:r>
            <a:r>
              <a:rPr lang="en-US" altLang="ko-KR" sz="2000" dirty="0"/>
              <a:t>, 2. Reliable</a:t>
            </a:r>
            <a:r>
              <a:rPr lang="ko-KR" altLang="en-US" sz="2000" dirty="0"/>
              <a:t>하게</a:t>
            </a:r>
            <a:r>
              <a:rPr lang="en-US" altLang="ko-KR" sz="2000" dirty="0"/>
              <a:t>, 3. </a:t>
            </a:r>
            <a:r>
              <a:rPr lang="ko-KR" altLang="en-US" sz="2000" dirty="0"/>
              <a:t>다양한 형상에 따른 제작이 용이하게</a:t>
            </a:r>
            <a:r>
              <a:rPr lang="en-US" altLang="ko-KR" sz="2000" dirty="0"/>
              <a:t>, 4. </a:t>
            </a:r>
            <a:r>
              <a:rPr lang="ko-KR" altLang="en-US" sz="2000" dirty="0"/>
              <a:t>높은 </a:t>
            </a:r>
            <a:r>
              <a:rPr lang="en-US" altLang="ko-KR" sz="2000" dirty="0"/>
              <a:t>Resolution</a:t>
            </a:r>
            <a:r>
              <a:rPr lang="ko-KR" altLang="en-US" sz="2000" dirty="0"/>
              <a:t>을 갖게 제작한다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다양한 형상 제작의 용이를 위해</a:t>
            </a:r>
            <a:r>
              <a:rPr lang="en-US" altLang="ko-KR" sz="1600" dirty="0"/>
              <a:t>, Array Sensor </a:t>
            </a:r>
            <a:r>
              <a:rPr lang="ko-KR" altLang="en-US" sz="1600" dirty="0"/>
              <a:t>분석이 아닌 </a:t>
            </a:r>
            <a:r>
              <a:rPr lang="en-US" altLang="ko-KR" sz="1600" dirty="0"/>
              <a:t>EIT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Grasping </a:t>
            </a:r>
            <a:r>
              <a:rPr lang="ko-KR" altLang="en-US" sz="2000" dirty="0"/>
              <a:t>시 </a:t>
            </a:r>
            <a:r>
              <a:rPr lang="en-US" altLang="ko-KR" sz="2000" dirty="0"/>
              <a:t>Contact Point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Data </a:t>
            </a:r>
            <a:r>
              <a:rPr lang="ko-KR" altLang="en-US" sz="2000" dirty="0"/>
              <a:t>수집의 필요성</a:t>
            </a:r>
            <a:r>
              <a:rPr lang="en-US" altLang="ko-KR" sz="2000" dirty="0"/>
              <a:t>: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600" dirty="0"/>
              <a:t>  사람이 물체를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시각 정보 뿐이 아닌</a:t>
            </a:r>
            <a:r>
              <a:rPr lang="en-US" altLang="ko-KR" sz="1600" dirty="0"/>
              <a:t> </a:t>
            </a:r>
            <a:r>
              <a:rPr lang="ko-KR" altLang="en-US" sz="1600" dirty="0"/>
              <a:t>촉각 정보의 사용 유무 파악에 중요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-&gt; </a:t>
            </a:r>
            <a:r>
              <a:rPr lang="ko-KR" altLang="en-US" sz="1600" dirty="0"/>
              <a:t>촉각 정보가 사용이 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정보의 사용 방법까지 알아내어</a:t>
            </a:r>
            <a:r>
              <a:rPr lang="en-US" altLang="ko-KR" sz="1600" dirty="0"/>
              <a:t> </a:t>
            </a:r>
            <a:r>
              <a:rPr lang="ko-KR" altLang="en-US" sz="1600" dirty="0"/>
              <a:t>로봇에 적용시</a:t>
            </a:r>
            <a:r>
              <a:rPr lang="en-US" altLang="ko-KR" sz="1600" dirty="0"/>
              <a:t>,</a:t>
            </a:r>
            <a:r>
              <a:rPr lang="ko-KR" altLang="en-US" sz="1600" dirty="0"/>
              <a:t> 더 좋은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성능을 갖는 </a:t>
            </a:r>
            <a:r>
              <a:rPr lang="en-US" altLang="ko-KR" sz="1600" dirty="0"/>
              <a:t>Gripper </a:t>
            </a:r>
            <a:r>
              <a:rPr lang="ko-KR" altLang="en-US" sz="1600" dirty="0"/>
              <a:t>개발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60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9.8: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4V, Offset = -3V </a:t>
            </a:r>
            <a:r>
              <a:rPr lang="ko-KR" altLang="en-US" sz="1400" b="1" dirty="0"/>
              <a:t>인가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Max </a:t>
            </a:r>
            <a:r>
              <a:rPr lang="ko-KR" altLang="en-US" sz="1400" dirty="0"/>
              <a:t>값이 </a:t>
            </a:r>
            <a:r>
              <a:rPr lang="en-US" altLang="ko-KR" sz="1400" dirty="0"/>
              <a:t>4.5V </a:t>
            </a:r>
            <a:r>
              <a:rPr lang="ko-KR" altLang="en-US" sz="1400" dirty="0"/>
              <a:t>수준에서 </a:t>
            </a:r>
            <a:r>
              <a:rPr lang="en-US" altLang="ko-KR" sz="1400" dirty="0"/>
              <a:t>cut</a:t>
            </a:r>
            <a:r>
              <a:rPr lang="ko-KR" altLang="en-US" sz="1400" dirty="0"/>
              <a:t>되는 느낌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6548D1-2856-48F7-A4F0-776ACACD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5" t="44919" r="4757" b="21165"/>
          <a:stretch/>
        </p:blipFill>
        <p:spPr>
          <a:xfrm>
            <a:off x="838200" y="3074045"/>
            <a:ext cx="10271464" cy="23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9.8: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Max </a:t>
            </a:r>
            <a:r>
              <a:rPr lang="ko-KR" altLang="en-US" sz="1400" dirty="0"/>
              <a:t>값 </a:t>
            </a:r>
            <a:r>
              <a:rPr lang="en-US" altLang="ko-KR" sz="1400" dirty="0"/>
              <a:t>cut</a:t>
            </a:r>
            <a:r>
              <a:rPr lang="ko-KR" altLang="en-US" sz="1400" dirty="0"/>
              <a:t> 해결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단일 데이터</a:t>
            </a:r>
            <a:r>
              <a:rPr lang="en-US" altLang="ko-KR" sz="1400" dirty="0"/>
              <a:t>: </a:t>
            </a:r>
            <a:r>
              <a:rPr lang="ko-KR" altLang="en-US" sz="1400" dirty="0"/>
              <a:t>오류가 존재할 수는 있으나 큰 문제는 </a:t>
            </a:r>
            <a:r>
              <a:rPr lang="ko-KR" altLang="en-US" sz="1400" dirty="0" err="1"/>
              <a:t>없어보임</a:t>
            </a:r>
            <a:r>
              <a:rPr lang="en-US" altLang="ko-KR" sz="1400" dirty="0"/>
              <a:t>. </a:t>
            </a:r>
            <a:r>
              <a:rPr lang="ko-KR" altLang="en-US" sz="1400" dirty="0"/>
              <a:t>진폭 값이 변하는지 여부만 </a:t>
            </a:r>
            <a:r>
              <a:rPr lang="en-US" altLang="ko-KR" sz="1400" dirty="0"/>
              <a:t>Check </a:t>
            </a:r>
            <a:r>
              <a:rPr lang="ko-KR" altLang="en-US" sz="1400" dirty="0"/>
              <a:t>요망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FDFD9-298D-4F54-87B2-8BB154C6B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31198" r="3447" b="41747"/>
          <a:stretch/>
        </p:blipFill>
        <p:spPr>
          <a:xfrm>
            <a:off x="736847" y="2610033"/>
            <a:ext cx="11034943" cy="1855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5456CA-E954-4260-8F7A-2CC862D05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4" t="61748" r="4394" b="12103"/>
          <a:stretch/>
        </p:blipFill>
        <p:spPr>
          <a:xfrm>
            <a:off x="838200" y="4838331"/>
            <a:ext cx="10919534" cy="17932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DBD93B-4C24-4D5B-A645-611C0B1E4944}"/>
              </a:ext>
            </a:extLst>
          </p:cNvPr>
          <p:cNvSpPr/>
          <p:nvPr/>
        </p:nvSpPr>
        <p:spPr>
          <a:xfrm>
            <a:off x="6726360" y="5309119"/>
            <a:ext cx="251488" cy="96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24B35B-5557-4661-83BE-02B286197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t="38058" r="19102" b="35793"/>
          <a:stretch/>
        </p:blipFill>
        <p:spPr>
          <a:xfrm>
            <a:off x="838200" y="2800351"/>
            <a:ext cx="10515600" cy="17932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9.8: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각 전극에서 측정되는 전압 값의 차이 값이</a:t>
            </a:r>
            <a:r>
              <a:rPr lang="en-US" altLang="ko-KR" sz="1400" dirty="0"/>
              <a:t>, </a:t>
            </a:r>
            <a:r>
              <a:rPr lang="ko-KR" altLang="en-US" sz="1400" dirty="0"/>
              <a:t>시간에 따라서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동일 구간</a:t>
            </a:r>
            <a:r>
              <a:rPr lang="en-US" altLang="ko-KR" sz="1400" dirty="0"/>
              <a:t>(</a:t>
            </a:r>
            <a:r>
              <a:rPr lang="ko-KR" altLang="en-US" sz="1400" dirty="0"/>
              <a:t>같은 전류흐름을 주어주는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시간이 다른 구간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r>
              <a:rPr lang="en-US" altLang="ko-KR" sz="1400" dirty="0"/>
              <a:t>, </a:t>
            </a:r>
            <a:r>
              <a:rPr lang="ko-KR" altLang="en-US" sz="1400" dirty="0"/>
              <a:t>각 전극에서의 전압 값의 순서가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위의 구간 </a:t>
            </a:r>
            <a:r>
              <a:rPr lang="en-US" altLang="ko-KR" sz="1400" dirty="0"/>
              <a:t>1(989~2238), 2(20992~22241), 3(40995~42244)</a:t>
            </a:r>
            <a:r>
              <a:rPr lang="ko-KR" altLang="en-US" sz="1400" dirty="0"/>
              <a:t>에 대하여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0A969-C631-4E99-86F8-0AD2C336D2FA}"/>
              </a:ext>
            </a:extLst>
          </p:cNvPr>
          <p:cNvSpPr/>
          <p:nvPr/>
        </p:nvSpPr>
        <p:spPr>
          <a:xfrm>
            <a:off x="1208443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52E45-B63C-4F8E-9561-8448E65D21FD}"/>
              </a:ext>
            </a:extLst>
          </p:cNvPr>
          <p:cNvSpPr/>
          <p:nvPr/>
        </p:nvSpPr>
        <p:spPr>
          <a:xfrm>
            <a:off x="5373552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20B38-F813-46F8-B4BA-0CD1BD5700F0}"/>
              </a:ext>
            </a:extLst>
          </p:cNvPr>
          <p:cNvSpPr/>
          <p:nvPr/>
        </p:nvSpPr>
        <p:spPr>
          <a:xfrm>
            <a:off x="9512027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24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24B35B-5557-4661-83BE-02B286197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t="38058" r="19102" b="35793"/>
          <a:stretch/>
        </p:blipFill>
        <p:spPr>
          <a:xfrm>
            <a:off x="838200" y="2800351"/>
            <a:ext cx="10515600" cy="17932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9.8: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각 전극에서 측정되는 전압 값의 차이 값이</a:t>
            </a:r>
            <a:r>
              <a:rPr lang="en-US" altLang="ko-KR" sz="1400" dirty="0"/>
              <a:t>, </a:t>
            </a:r>
            <a:r>
              <a:rPr lang="ko-KR" altLang="en-US" sz="1400" dirty="0"/>
              <a:t>시간에 따라서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동일 구간</a:t>
            </a:r>
            <a:r>
              <a:rPr lang="en-US" altLang="ko-KR" sz="1400" dirty="0"/>
              <a:t>(</a:t>
            </a:r>
            <a:r>
              <a:rPr lang="ko-KR" altLang="en-US" sz="1400" dirty="0"/>
              <a:t>같은 전류흐름을 주어주는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시간이 다른 구간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r>
              <a:rPr lang="en-US" altLang="ko-KR" sz="1400" dirty="0"/>
              <a:t>, </a:t>
            </a:r>
            <a:r>
              <a:rPr lang="ko-KR" altLang="en-US" sz="1400" dirty="0"/>
              <a:t>각 전극에서의 전압 값의 순서가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위의 구간 </a:t>
            </a:r>
            <a:r>
              <a:rPr lang="en-US" altLang="ko-KR" sz="1400" dirty="0"/>
              <a:t>1(989~2238), 2(20992~22241), 3(40995~42244)</a:t>
            </a:r>
            <a:r>
              <a:rPr lang="ko-KR" altLang="en-US" sz="1400" dirty="0"/>
              <a:t>에 대하여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값이 크게 변하지는 않는 것 같으나</a:t>
            </a:r>
            <a:r>
              <a:rPr lang="en-US" altLang="ko-KR" sz="1400" dirty="0"/>
              <a:t>, </a:t>
            </a:r>
            <a:r>
              <a:rPr lang="ko-KR" altLang="en-US" sz="1400" dirty="0"/>
              <a:t>값의 차이 변화는 보임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Data </a:t>
            </a:r>
            <a:r>
              <a:rPr lang="ko-KR" altLang="en-US" sz="1400" dirty="0"/>
              <a:t>더 길게</a:t>
            </a:r>
            <a:r>
              <a:rPr lang="en-US" altLang="ko-KR" sz="1400" dirty="0"/>
              <a:t>(</a:t>
            </a:r>
            <a:r>
              <a:rPr lang="ko-KR" altLang="en-US" sz="1400" dirty="0"/>
              <a:t>많이</a:t>
            </a:r>
            <a:r>
              <a:rPr lang="en-US" altLang="ko-KR" sz="1400" dirty="0"/>
              <a:t>)</a:t>
            </a:r>
            <a:r>
              <a:rPr lang="ko-KR" altLang="en-US" sz="1400" dirty="0"/>
              <a:t> 뽑아서 </a:t>
            </a:r>
            <a:r>
              <a:rPr lang="ko-KR" altLang="en-US" sz="1400" dirty="0" err="1"/>
              <a:t>재실험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필요할듯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0A969-C631-4E99-86F8-0AD2C336D2FA}"/>
              </a:ext>
            </a:extLst>
          </p:cNvPr>
          <p:cNvSpPr/>
          <p:nvPr/>
        </p:nvSpPr>
        <p:spPr>
          <a:xfrm>
            <a:off x="1208443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52E45-B63C-4F8E-9561-8448E65D21FD}"/>
              </a:ext>
            </a:extLst>
          </p:cNvPr>
          <p:cNvSpPr/>
          <p:nvPr/>
        </p:nvSpPr>
        <p:spPr>
          <a:xfrm>
            <a:off x="5373552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20B38-F813-46F8-B4BA-0CD1BD5700F0}"/>
              </a:ext>
            </a:extLst>
          </p:cNvPr>
          <p:cNvSpPr/>
          <p:nvPr/>
        </p:nvSpPr>
        <p:spPr>
          <a:xfrm>
            <a:off x="9512027" y="2932556"/>
            <a:ext cx="318514" cy="152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E1B94E-0DCF-4C06-82E7-B8DB4496C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t="27573" r="72709" b="10944"/>
          <a:stretch/>
        </p:blipFill>
        <p:spPr>
          <a:xfrm>
            <a:off x="6530070" y="267264"/>
            <a:ext cx="5478428" cy="6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9.8: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b="1" dirty="0"/>
              <a:t>추 이용 실험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괜찮다고 볼 수 있나</a:t>
            </a:r>
            <a:r>
              <a:rPr lang="en-US" altLang="ko-KR" sz="1400" dirty="0"/>
              <a:t>…?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5ABDB-6F24-48B1-9179-9E0838A61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9212" y="412207"/>
            <a:ext cx="2002943" cy="20029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67A40F-98EB-410C-AB3E-9DDB4654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4774" y="412206"/>
            <a:ext cx="2002943" cy="20029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328D0D-6BBF-41C2-8434-BD7C71AD9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17" t="12741" r="35583" b="41481"/>
          <a:stretch/>
        </p:blipFill>
        <p:spPr>
          <a:xfrm>
            <a:off x="369426" y="3598905"/>
            <a:ext cx="3596640" cy="31394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A48C7A-CCBC-413D-B5F3-7205B0CC01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50" t="13332" r="35750" b="40890"/>
          <a:stretch/>
        </p:blipFill>
        <p:spPr>
          <a:xfrm>
            <a:off x="4297680" y="3598905"/>
            <a:ext cx="3596640" cy="3139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5EE62A-CD11-46C2-A217-97369A2C4A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834" t="12741" r="35666" b="41481"/>
          <a:stretch/>
        </p:blipFill>
        <p:spPr>
          <a:xfrm>
            <a:off x="8225934" y="3598905"/>
            <a:ext cx="3596641" cy="3139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817F0-1815-4548-9DA8-E9D3C59744C2}"/>
              </a:ext>
            </a:extLst>
          </p:cNvPr>
          <p:cNvSpPr txBox="1"/>
          <p:nvPr/>
        </p:nvSpPr>
        <p:spPr>
          <a:xfrm>
            <a:off x="1704204" y="3261427"/>
            <a:ext cx="92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7BB19-0D76-4A4F-8480-BBF0E5CC99E2}"/>
              </a:ext>
            </a:extLst>
          </p:cNvPr>
          <p:cNvSpPr txBox="1"/>
          <p:nvPr/>
        </p:nvSpPr>
        <p:spPr>
          <a:xfrm>
            <a:off x="5620884" y="3261427"/>
            <a:ext cx="92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140C4-D1C3-49EE-A493-4A3AD1006988}"/>
              </a:ext>
            </a:extLst>
          </p:cNvPr>
          <p:cNvSpPr txBox="1"/>
          <p:nvPr/>
        </p:nvSpPr>
        <p:spPr>
          <a:xfrm>
            <a:off x="9560712" y="3261427"/>
            <a:ext cx="92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1-0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13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9.9: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각 전극에서 측정되는 전압 값의 차이 값이</a:t>
            </a:r>
            <a:r>
              <a:rPr lang="en-US" altLang="ko-KR" sz="1400" dirty="0"/>
              <a:t>, </a:t>
            </a:r>
            <a:r>
              <a:rPr lang="ko-KR" altLang="en-US" sz="1400" dirty="0"/>
              <a:t>시간에 따라서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동일 구간</a:t>
            </a:r>
            <a:r>
              <a:rPr lang="en-US" altLang="ko-KR" sz="1400" dirty="0"/>
              <a:t>(</a:t>
            </a:r>
            <a:r>
              <a:rPr lang="ko-KR" altLang="en-US" sz="1400" dirty="0"/>
              <a:t>같은 전류흐름을 주어주는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시간이 다른 구간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r>
              <a:rPr lang="en-US" altLang="ko-KR" sz="1400" dirty="0"/>
              <a:t>, </a:t>
            </a:r>
            <a:r>
              <a:rPr lang="ko-KR" altLang="en-US" sz="1400" dirty="0"/>
              <a:t>각 전극에서의 전압 값의 순서가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en-US" altLang="ko-KR" sz="1400" dirty="0"/>
              <a:t>-----------</a:t>
            </a:r>
          </a:p>
          <a:p>
            <a:pPr marL="0" indent="0">
              <a:buNone/>
            </a:pPr>
            <a:r>
              <a:rPr lang="ko-KR" altLang="en-US" sz="1400" dirty="0"/>
              <a:t>동일 구간이 </a:t>
            </a:r>
            <a:r>
              <a:rPr lang="en-US" altLang="ko-KR" sz="1400" dirty="0"/>
              <a:t>10</a:t>
            </a:r>
            <a:r>
              <a:rPr lang="ko-KR" altLang="en-US" sz="1400" dirty="0"/>
              <a:t>개 이상 나오도록 더 많은 데이터를 얻어낸 결과</a:t>
            </a:r>
            <a:r>
              <a:rPr lang="en-US" altLang="ko-KR" sz="1400" dirty="0"/>
              <a:t>: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신뢰성 문제도 있고</a:t>
            </a:r>
            <a:r>
              <a:rPr lang="en-US" altLang="ko-KR" sz="1400" dirty="0"/>
              <a:t>, 3, 6</a:t>
            </a:r>
            <a:r>
              <a:rPr lang="ko-KR" altLang="en-US" sz="1400" dirty="0"/>
              <a:t>번 구간에서 데이터 값이 </a:t>
            </a:r>
            <a:r>
              <a:rPr lang="ko-KR" altLang="en-US" sz="1400" dirty="0" err="1"/>
              <a:t>튀어버리기도</a:t>
            </a:r>
            <a:r>
              <a:rPr lang="ko-KR" altLang="en-US" sz="1400" dirty="0"/>
              <a:t> 하고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0V</a:t>
            </a:r>
            <a:r>
              <a:rPr lang="ko-KR" altLang="en-US" sz="1400" dirty="0"/>
              <a:t>로 얻어져야 할 가장 아래의 </a:t>
            </a:r>
            <a:r>
              <a:rPr lang="en-US" altLang="ko-KR" sz="1400" dirty="0"/>
              <a:t>data(</a:t>
            </a:r>
            <a:r>
              <a:rPr lang="ko-KR" altLang="en-US" sz="1400" dirty="0"/>
              <a:t>실제로 </a:t>
            </a:r>
            <a:r>
              <a:rPr lang="en-US" altLang="ko-KR" sz="1400" dirty="0" err="1"/>
              <a:t>groun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연결되어있음</a:t>
            </a:r>
            <a:r>
              <a:rPr lang="en-US" altLang="ko-KR" sz="1400" dirty="0"/>
              <a:t>)</a:t>
            </a:r>
            <a:r>
              <a:rPr lang="ko-KR" altLang="en-US" sz="1400" dirty="0"/>
              <a:t>가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0V </a:t>
            </a:r>
            <a:r>
              <a:rPr lang="ko-KR" altLang="en-US" sz="1400" dirty="0"/>
              <a:t>대비 편차가 꽤 심함</a:t>
            </a:r>
            <a:r>
              <a:rPr lang="en-US" altLang="ko-KR" sz="1400" dirty="0"/>
              <a:t>..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BBDD9-0AD5-4A0C-BF3B-3867D118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0" t="33000" r="13750" b="18778"/>
          <a:stretch/>
        </p:blipFill>
        <p:spPr>
          <a:xfrm>
            <a:off x="6560820" y="3002280"/>
            <a:ext cx="5285138" cy="33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9.9:</a:t>
            </a:r>
          </a:p>
          <a:p>
            <a:pPr marL="0" indent="0">
              <a:buNone/>
            </a:pPr>
            <a:r>
              <a:rPr lang="en-US" altLang="ko-KR" sz="1400" b="1" dirty="0" err="1"/>
              <a:t>Vpp</a:t>
            </a:r>
            <a:r>
              <a:rPr lang="en-US" altLang="ko-KR" sz="1400" b="1" dirty="0"/>
              <a:t> = 2V, Offset = -2V </a:t>
            </a:r>
            <a:r>
              <a:rPr lang="ko-KR" altLang="en-US" sz="1400" b="1" dirty="0"/>
              <a:t>인가</a:t>
            </a:r>
            <a:r>
              <a:rPr lang="en-US" altLang="ko-KR" sz="1400" b="1" dirty="0"/>
              <a:t>([3V ~ 1V] -&gt; [0.2mA ~ 0.07mA])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각 전극에서 측정되는 전압 값의 차이 값이</a:t>
            </a:r>
            <a:r>
              <a:rPr lang="en-US" altLang="ko-KR" sz="1400" dirty="0"/>
              <a:t>, </a:t>
            </a:r>
            <a:r>
              <a:rPr lang="ko-KR" altLang="en-US" sz="1400" dirty="0"/>
              <a:t>시간에 따라서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동일 구간</a:t>
            </a:r>
            <a:r>
              <a:rPr lang="en-US" altLang="ko-KR" sz="1400" dirty="0"/>
              <a:t>(</a:t>
            </a:r>
            <a:r>
              <a:rPr lang="ko-KR" altLang="en-US" sz="1400" dirty="0"/>
              <a:t>같은 전류흐름을 주어주는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시간이 다른 구간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r>
              <a:rPr lang="en-US" altLang="ko-KR" sz="1400" dirty="0"/>
              <a:t>, </a:t>
            </a:r>
            <a:r>
              <a:rPr lang="ko-KR" altLang="en-US" sz="1400" dirty="0"/>
              <a:t>각 전극에서의 전압 값의 순서가 바뀌는가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en-US" altLang="ko-KR" sz="1400" dirty="0"/>
              <a:t>-----------</a:t>
            </a:r>
          </a:p>
          <a:p>
            <a:pPr marL="0" indent="0">
              <a:buNone/>
            </a:pPr>
            <a:r>
              <a:rPr lang="ko-KR" altLang="en-US" sz="1400" dirty="0"/>
              <a:t>문제분석</a:t>
            </a:r>
            <a:r>
              <a:rPr lang="en-US" altLang="ko-KR" sz="1400" dirty="0"/>
              <a:t>1: </a:t>
            </a:r>
            <a:r>
              <a:rPr lang="ko-KR" altLang="en-US" sz="1400" dirty="0"/>
              <a:t>코드 및 분석 </a:t>
            </a:r>
            <a:r>
              <a:rPr lang="en-US" altLang="ko-KR" sz="1400" dirty="0"/>
              <a:t>-&gt;3, 6</a:t>
            </a:r>
            <a:r>
              <a:rPr lang="ko-KR" altLang="en-US" sz="1400" dirty="0"/>
              <a:t>번 </a:t>
            </a:r>
            <a:r>
              <a:rPr lang="en-US" altLang="ko-KR" sz="1400" dirty="0"/>
              <a:t>data</a:t>
            </a:r>
            <a:r>
              <a:rPr lang="ko-KR" altLang="en-US" sz="1400" dirty="0"/>
              <a:t>는 </a:t>
            </a:r>
            <a:r>
              <a:rPr lang="en-US" altLang="ko-KR" sz="1400" dirty="0"/>
              <a:t>teensy</a:t>
            </a:r>
            <a:r>
              <a:rPr lang="ko-KR" altLang="en-US" sz="1400" dirty="0"/>
              <a:t> </a:t>
            </a:r>
            <a:r>
              <a:rPr lang="en-US" altLang="ko-KR" sz="1400" dirty="0"/>
              <a:t>pin</a:t>
            </a:r>
            <a:r>
              <a:rPr lang="ko-KR" altLang="en-US" sz="1400" dirty="0"/>
              <a:t> 전압 승</a:t>
            </a:r>
            <a:r>
              <a:rPr lang="en-US" altLang="ko-KR" sz="1400" dirty="0"/>
              <a:t>/</a:t>
            </a:r>
            <a:r>
              <a:rPr lang="ko-KR" altLang="en-US" sz="1400" dirty="0"/>
              <a:t>강 시에 </a:t>
            </a:r>
            <a:r>
              <a:rPr lang="en-US" altLang="ko-KR" sz="1400" dirty="0"/>
              <a:t>3.3 V, 0V </a:t>
            </a:r>
            <a:r>
              <a:rPr lang="ko-KR" altLang="en-US" sz="1400" dirty="0"/>
              <a:t>사이의 값이 나오면서 </a:t>
            </a:r>
            <a:r>
              <a:rPr lang="en-US" altLang="ko-KR" sz="1400" dirty="0"/>
              <a:t>1~2</a:t>
            </a:r>
            <a:r>
              <a:rPr lang="ko-KR" altLang="en-US" sz="1400" dirty="0"/>
              <a:t>개씩 </a:t>
            </a:r>
            <a:r>
              <a:rPr lang="en-US" altLang="ko-KR" sz="1400" dirty="0"/>
              <a:t>data</a:t>
            </a:r>
            <a:r>
              <a:rPr lang="ko-KR" altLang="en-US" sz="1400" dirty="0"/>
              <a:t>가 섞인 것 확인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해결 완료</a:t>
            </a:r>
            <a:r>
              <a:rPr lang="en-US" altLang="ko-KR" sz="1400" dirty="0"/>
              <a:t>(Left)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문제분석</a:t>
            </a:r>
            <a:r>
              <a:rPr lang="en-US" altLang="ko-KR" sz="1400" dirty="0"/>
              <a:t>2: Offset</a:t>
            </a:r>
            <a:r>
              <a:rPr lang="ko-KR" altLang="en-US" sz="1400" dirty="0"/>
              <a:t>이 있는 </a:t>
            </a:r>
            <a:r>
              <a:rPr lang="en-US" altLang="ko-KR" sz="1400" dirty="0"/>
              <a:t>Sine</a:t>
            </a:r>
            <a:r>
              <a:rPr lang="ko-KR" altLang="en-US" sz="1400" dirty="0"/>
              <a:t>파에 대한 진폭 계산 방식의 문제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기존</a:t>
            </a:r>
            <a:r>
              <a:rPr lang="en-US" altLang="ko-KR" sz="1400" dirty="0"/>
              <a:t>: </a:t>
            </a:r>
            <a:r>
              <a:rPr lang="ko-KR" altLang="en-US" sz="1400" dirty="0"/>
              <a:t>교류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평균값을 뺀 데이터에서 </a:t>
            </a:r>
            <a:r>
              <a:rPr lang="en-US" altLang="ko-KR" sz="1400" dirty="0"/>
              <a:t>RMS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-&gt; </a:t>
            </a:r>
            <a:r>
              <a:rPr lang="ko-KR" altLang="en-US" sz="1400" dirty="0"/>
              <a:t>평균값이 </a:t>
            </a:r>
            <a:r>
              <a:rPr lang="en-US" altLang="ko-KR" sz="1400" dirty="0"/>
              <a:t>Offset</a:t>
            </a:r>
            <a:r>
              <a:rPr lang="ko-KR" altLang="en-US" sz="1400" dirty="0"/>
              <a:t>이 아닐 것이며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	Phase</a:t>
            </a:r>
            <a:r>
              <a:rPr lang="ko-KR" altLang="en-US" sz="1400" dirty="0"/>
              <a:t>마다 그 평균값이 벗어나는 정도도 다를 것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변경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Matlab</a:t>
            </a:r>
            <a:r>
              <a:rPr lang="ko-KR" altLang="en-US" sz="1400" dirty="0"/>
              <a:t>의 </a:t>
            </a:r>
            <a:r>
              <a:rPr lang="en-US" altLang="ko-KR" sz="1400" dirty="0"/>
              <a:t>Butter Filter Solution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Offset </a:t>
            </a:r>
            <a:r>
              <a:rPr lang="ko-KR" altLang="en-US" sz="1400" dirty="0"/>
              <a:t>제거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(High Pass Filter; cutoff 1kHz </a:t>
            </a:r>
            <a:r>
              <a:rPr lang="ko-KR" altLang="en-US" sz="1400" dirty="0"/>
              <a:t>적용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결과</a:t>
            </a:r>
            <a:r>
              <a:rPr lang="en-US" altLang="ko-KR" sz="1400" dirty="0"/>
              <a:t>: Right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18046F-6300-4D17-9779-B0461CEB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50" t="33778" r="8379" b="13667"/>
          <a:stretch/>
        </p:blipFill>
        <p:spPr>
          <a:xfrm>
            <a:off x="9505639" y="3634990"/>
            <a:ext cx="2354580" cy="3056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1FEE08-565D-4E10-8DEA-0C11E5907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0" t="33778" r="31371" b="13667"/>
          <a:stretch/>
        </p:blipFill>
        <p:spPr>
          <a:xfrm>
            <a:off x="6484620" y="3634990"/>
            <a:ext cx="2598420" cy="30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27060</TotalTime>
  <Words>910</Words>
  <Application>Microsoft Office PowerPoint</Application>
  <PresentationFormat>와이드스크린</PresentationFormat>
  <Paragraphs>118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주간보고(9.8~9.9)</vt:lpstr>
      <vt:lpstr>연구 주제 및 목적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Check</vt:lpstr>
      <vt:lpstr>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주간보고(7.8~7.9)</dc:title>
  <dc:creator>Hunho Cho</dc:creator>
  <cp:lastModifiedBy>Hunho Cho</cp:lastModifiedBy>
  <cp:revision>593</cp:revision>
  <dcterms:created xsi:type="dcterms:W3CDTF">2021-07-09T04:11:48Z</dcterms:created>
  <dcterms:modified xsi:type="dcterms:W3CDTF">2021-09-09T10:10:38Z</dcterms:modified>
</cp:coreProperties>
</file>